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7" r:id="rId2"/>
    <p:sldId id="389" r:id="rId3"/>
    <p:sldId id="384" r:id="rId4"/>
    <p:sldId id="393" r:id="rId5"/>
    <p:sldId id="403" r:id="rId6"/>
    <p:sldId id="404" r:id="rId7"/>
    <p:sldId id="40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56" autoAdjust="0"/>
    <p:restoredTop sz="94637" autoAdjust="0"/>
  </p:normalViewPr>
  <p:slideViewPr>
    <p:cSldViewPr snapToGrid="0">
      <p:cViewPr varScale="1">
        <p:scale>
          <a:sx n="109" d="100"/>
          <a:sy n="109" d="100"/>
        </p:scale>
        <p:origin x="618" y="10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/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/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-1" fmla="*/ 540000 w 1080000"/>
                <a:gd name="connsiteY0-2" fmla="*/ 0 h 1262947"/>
                <a:gd name="connsiteX1-3" fmla="*/ 1080000 w 1080000"/>
                <a:gd name="connsiteY1-4" fmla="*/ 931034 h 1262947"/>
                <a:gd name="connsiteX2-5" fmla="*/ 1064374 w 1080000"/>
                <a:gd name="connsiteY2-6" fmla="*/ 931034 h 1262947"/>
                <a:gd name="connsiteX3-7" fmla="*/ 1069029 w 1080000"/>
                <a:gd name="connsiteY3-8" fmla="*/ 938533 h 1262947"/>
                <a:gd name="connsiteX4-9" fmla="*/ 1080000 w 1080000"/>
                <a:gd name="connsiteY4-10" fmla="*/ 992947 h 1262947"/>
                <a:gd name="connsiteX5-11" fmla="*/ 540000 w 1080000"/>
                <a:gd name="connsiteY5-12" fmla="*/ 1262947 h 1262947"/>
                <a:gd name="connsiteX6-13" fmla="*/ 0 w 1080000"/>
                <a:gd name="connsiteY6-14" fmla="*/ 992947 h 1262947"/>
                <a:gd name="connsiteX7-15" fmla="*/ 10971 w 1080000"/>
                <a:gd name="connsiteY7-16" fmla="*/ 938533 h 1262947"/>
                <a:gd name="connsiteX8-17" fmla="*/ 15626 w 1080000"/>
                <a:gd name="connsiteY8-18" fmla="*/ 931034 h 1262947"/>
                <a:gd name="connsiteX9-19" fmla="*/ 540000 w 1080000"/>
                <a:gd name="connsiteY9-20" fmla="*/ 0 h 1262947"/>
                <a:gd name="connsiteX0-21" fmla="*/ 540000 w 1080000"/>
                <a:gd name="connsiteY0-22" fmla="*/ 0 h 1262947"/>
                <a:gd name="connsiteX1-23" fmla="*/ 1064374 w 1080000"/>
                <a:gd name="connsiteY1-24" fmla="*/ 931034 h 1262947"/>
                <a:gd name="connsiteX2-25" fmla="*/ 1069029 w 1080000"/>
                <a:gd name="connsiteY2-26" fmla="*/ 938533 h 1262947"/>
                <a:gd name="connsiteX3-27" fmla="*/ 1080000 w 1080000"/>
                <a:gd name="connsiteY3-28" fmla="*/ 992947 h 1262947"/>
                <a:gd name="connsiteX4-29" fmla="*/ 540000 w 1080000"/>
                <a:gd name="connsiteY4-30" fmla="*/ 1262947 h 1262947"/>
                <a:gd name="connsiteX5-31" fmla="*/ 0 w 1080000"/>
                <a:gd name="connsiteY5-32" fmla="*/ 992947 h 1262947"/>
                <a:gd name="connsiteX6-33" fmla="*/ 10971 w 1080000"/>
                <a:gd name="connsiteY6-34" fmla="*/ 938533 h 1262947"/>
                <a:gd name="connsiteX7-35" fmla="*/ 15626 w 1080000"/>
                <a:gd name="connsiteY7-36" fmla="*/ 931034 h 1262947"/>
                <a:gd name="connsiteX8-37" fmla="*/ 540000 w 1080000"/>
                <a:gd name="connsiteY8-38" fmla="*/ 0 h 126294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/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/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/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/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-1" fmla="*/ 540000 w 1080000"/>
              <a:gd name="connsiteY0-2" fmla="*/ 0 h 1262947"/>
              <a:gd name="connsiteX1-3" fmla="*/ 1080000 w 1080000"/>
              <a:gd name="connsiteY1-4" fmla="*/ 931034 h 1262947"/>
              <a:gd name="connsiteX2-5" fmla="*/ 1064374 w 1080000"/>
              <a:gd name="connsiteY2-6" fmla="*/ 931034 h 1262947"/>
              <a:gd name="connsiteX3-7" fmla="*/ 1069029 w 1080000"/>
              <a:gd name="connsiteY3-8" fmla="*/ 938533 h 1262947"/>
              <a:gd name="connsiteX4-9" fmla="*/ 1080000 w 1080000"/>
              <a:gd name="connsiteY4-10" fmla="*/ 992947 h 1262947"/>
              <a:gd name="connsiteX5-11" fmla="*/ 540000 w 1080000"/>
              <a:gd name="connsiteY5-12" fmla="*/ 1262947 h 1262947"/>
              <a:gd name="connsiteX6-13" fmla="*/ 0 w 1080000"/>
              <a:gd name="connsiteY6-14" fmla="*/ 992947 h 1262947"/>
              <a:gd name="connsiteX7-15" fmla="*/ 10971 w 1080000"/>
              <a:gd name="connsiteY7-16" fmla="*/ 938533 h 1262947"/>
              <a:gd name="connsiteX8-17" fmla="*/ 15626 w 1080000"/>
              <a:gd name="connsiteY8-18" fmla="*/ 931034 h 1262947"/>
              <a:gd name="connsiteX9-19" fmla="*/ 540000 w 1080000"/>
              <a:gd name="connsiteY9-20" fmla="*/ 0 h 1262947"/>
              <a:gd name="connsiteX0-21" fmla="*/ 540000 w 1080000"/>
              <a:gd name="connsiteY0-22" fmla="*/ 0 h 1262947"/>
              <a:gd name="connsiteX1-23" fmla="*/ 1064374 w 1080000"/>
              <a:gd name="connsiteY1-24" fmla="*/ 931034 h 1262947"/>
              <a:gd name="connsiteX2-25" fmla="*/ 1069029 w 1080000"/>
              <a:gd name="connsiteY2-26" fmla="*/ 938533 h 1262947"/>
              <a:gd name="connsiteX3-27" fmla="*/ 1080000 w 1080000"/>
              <a:gd name="connsiteY3-28" fmla="*/ 992947 h 1262947"/>
              <a:gd name="connsiteX4-29" fmla="*/ 540000 w 1080000"/>
              <a:gd name="connsiteY4-30" fmla="*/ 1262947 h 1262947"/>
              <a:gd name="connsiteX5-31" fmla="*/ 0 w 1080000"/>
              <a:gd name="connsiteY5-32" fmla="*/ 992947 h 1262947"/>
              <a:gd name="connsiteX6-33" fmla="*/ 10971 w 1080000"/>
              <a:gd name="connsiteY6-34" fmla="*/ 938533 h 1262947"/>
              <a:gd name="connsiteX7-35" fmla="*/ 15626 w 1080000"/>
              <a:gd name="connsiteY7-36" fmla="*/ 931034 h 1262947"/>
              <a:gd name="connsiteX8-37" fmla="*/ 540000 w 1080000"/>
              <a:gd name="connsiteY8-38" fmla="*/ 0 h 126294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/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/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/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/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/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/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/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/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/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/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/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/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/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-1" fmla="*/ 540000 w 1080000"/>
                <a:gd name="connsiteY0-2" fmla="*/ 0 h 1262947"/>
                <a:gd name="connsiteX1-3" fmla="*/ 1080000 w 1080000"/>
                <a:gd name="connsiteY1-4" fmla="*/ 931034 h 1262947"/>
                <a:gd name="connsiteX2-5" fmla="*/ 1064374 w 1080000"/>
                <a:gd name="connsiteY2-6" fmla="*/ 931034 h 1262947"/>
                <a:gd name="connsiteX3-7" fmla="*/ 1069029 w 1080000"/>
                <a:gd name="connsiteY3-8" fmla="*/ 938533 h 1262947"/>
                <a:gd name="connsiteX4-9" fmla="*/ 1080000 w 1080000"/>
                <a:gd name="connsiteY4-10" fmla="*/ 992947 h 1262947"/>
                <a:gd name="connsiteX5-11" fmla="*/ 540000 w 1080000"/>
                <a:gd name="connsiteY5-12" fmla="*/ 1262947 h 1262947"/>
                <a:gd name="connsiteX6-13" fmla="*/ 0 w 1080000"/>
                <a:gd name="connsiteY6-14" fmla="*/ 992947 h 1262947"/>
                <a:gd name="connsiteX7-15" fmla="*/ 10971 w 1080000"/>
                <a:gd name="connsiteY7-16" fmla="*/ 938533 h 1262947"/>
                <a:gd name="connsiteX8-17" fmla="*/ 15626 w 1080000"/>
                <a:gd name="connsiteY8-18" fmla="*/ 931034 h 1262947"/>
                <a:gd name="connsiteX9-19" fmla="*/ 540000 w 1080000"/>
                <a:gd name="connsiteY9-20" fmla="*/ 0 h 1262947"/>
                <a:gd name="connsiteX0-21" fmla="*/ 540000 w 1080000"/>
                <a:gd name="connsiteY0-22" fmla="*/ 0 h 1262947"/>
                <a:gd name="connsiteX1-23" fmla="*/ 1064374 w 1080000"/>
                <a:gd name="connsiteY1-24" fmla="*/ 931034 h 1262947"/>
                <a:gd name="connsiteX2-25" fmla="*/ 1069029 w 1080000"/>
                <a:gd name="connsiteY2-26" fmla="*/ 938533 h 1262947"/>
                <a:gd name="connsiteX3-27" fmla="*/ 1080000 w 1080000"/>
                <a:gd name="connsiteY3-28" fmla="*/ 992947 h 1262947"/>
                <a:gd name="connsiteX4-29" fmla="*/ 540000 w 1080000"/>
                <a:gd name="connsiteY4-30" fmla="*/ 1262947 h 1262947"/>
                <a:gd name="connsiteX5-31" fmla="*/ 0 w 1080000"/>
                <a:gd name="connsiteY5-32" fmla="*/ 992947 h 1262947"/>
                <a:gd name="connsiteX6-33" fmla="*/ 10971 w 1080000"/>
                <a:gd name="connsiteY6-34" fmla="*/ 938533 h 1262947"/>
                <a:gd name="connsiteX7-35" fmla="*/ 15626 w 1080000"/>
                <a:gd name="connsiteY7-36" fmla="*/ 931034 h 1262947"/>
                <a:gd name="connsiteX8-37" fmla="*/ 540000 w 1080000"/>
                <a:gd name="connsiteY8-38" fmla="*/ 0 h 126294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/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/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-1" fmla="*/ 540000 w 1080000"/>
              <a:gd name="connsiteY0-2" fmla="*/ 0 h 1262947"/>
              <a:gd name="connsiteX1-3" fmla="*/ 1080000 w 1080000"/>
              <a:gd name="connsiteY1-4" fmla="*/ 931034 h 1262947"/>
              <a:gd name="connsiteX2-5" fmla="*/ 1064374 w 1080000"/>
              <a:gd name="connsiteY2-6" fmla="*/ 931034 h 1262947"/>
              <a:gd name="connsiteX3-7" fmla="*/ 1069029 w 1080000"/>
              <a:gd name="connsiteY3-8" fmla="*/ 938533 h 1262947"/>
              <a:gd name="connsiteX4-9" fmla="*/ 1080000 w 1080000"/>
              <a:gd name="connsiteY4-10" fmla="*/ 992947 h 1262947"/>
              <a:gd name="connsiteX5-11" fmla="*/ 540000 w 1080000"/>
              <a:gd name="connsiteY5-12" fmla="*/ 1262947 h 1262947"/>
              <a:gd name="connsiteX6-13" fmla="*/ 0 w 1080000"/>
              <a:gd name="connsiteY6-14" fmla="*/ 992947 h 1262947"/>
              <a:gd name="connsiteX7-15" fmla="*/ 10971 w 1080000"/>
              <a:gd name="connsiteY7-16" fmla="*/ 938533 h 1262947"/>
              <a:gd name="connsiteX8-17" fmla="*/ 15626 w 1080000"/>
              <a:gd name="connsiteY8-18" fmla="*/ 931034 h 1262947"/>
              <a:gd name="connsiteX9-19" fmla="*/ 540000 w 1080000"/>
              <a:gd name="connsiteY9-20" fmla="*/ 0 h 1262947"/>
              <a:gd name="connsiteX0-21" fmla="*/ 540000 w 1080000"/>
              <a:gd name="connsiteY0-22" fmla="*/ 0 h 1262947"/>
              <a:gd name="connsiteX1-23" fmla="*/ 1064374 w 1080000"/>
              <a:gd name="connsiteY1-24" fmla="*/ 931034 h 1262947"/>
              <a:gd name="connsiteX2-25" fmla="*/ 1069029 w 1080000"/>
              <a:gd name="connsiteY2-26" fmla="*/ 938533 h 1262947"/>
              <a:gd name="connsiteX3-27" fmla="*/ 1080000 w 1080000"/>
              <a:gd name="connsiteY3-28" fmla="*/ 992947 h 1262947"/>
              <a:gd name="connsiteX4-29" fmla="*/ 540000 w 1080000"/>
              <a:gd name="connsiteY4-30" fmla="*/ 1262947 h 1262947"/>
              <a:gd name="connsiteX5-31" fmla="*/ 0 w 1080000"/>
              <a:gd name="connsiteY5-32" fmla="*/ 992947 h 1262947"/>
              <a:gd name="connsiteX6-33" fmla="*/ 10971 w 1080000"/>
              <a:gd name="connsiteY6-34" fmla="*/ 938533 h 1262947"/>
              <a:gd name="connsiteX7-35" fmla="*/ 15626 w 1080000"/>
              <a:gd name="connsiteY7-36" fmla="*/ 931034 h 1262947"/>
              <a:gd name="connsiteX8-37" fmla="*/ 540000 w 1080000"/>
              <a:gd name="connsiteY8-38" fmla="*/ 0 h 126294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/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/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/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/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/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/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-1" fmla="*/ 540000 w 1080000"/>
                <a:gd name="connsiteY0-2" fmla="*/ 0 h 1262947"/>
                <a:gd name="connsiteX1-3" fmla="*/ 1080000 w 1080000"/>
                <a:gd name="connsiteY1-4" fmla="*/ 931034 h 1262947"/>
                <a:gd name="connsiteX2-5" fmla="*/ 1064374 w 1080000"/>
                <a:gd name="connsiteY2-6" fmla="*/ 931034 h 1262947"/>
                <a:gd name="connsiteX3-7" fmla="*/ 1069029 w 1080000"/>
                <a:gd name="connsiteY3-8" fmla="*/ 938533 h 1262947"/>
                <a:gd name="connsiteX4-9" fmla="*/ 1080000 w 1080000"/>
                <a:gd name="connsiteY4-10" fmla="*/ 992947 h 1262947"/>
                <a:gd name="connsiteX5-11" fmla="*/ 540000 w 1080000"/>
                <a:gd name="connsiteY5-12" fmla="*/ 1262947 h 1262947"/>
                <a:gd name="connsiteX6-13" fmla="*/ 0 w 1080000"/>
                <a:gd name="connsiteY6-14" fmla="*/ 992947 h 1262947"/>
                <a:gd name="connsiteX7-15" fmla="*/ 10971 w 1080000"/>
                <a:gd name="connsiteY7-16" fmla="*/ 938533 h 1262947"/>
                <a:gd name="connsiteX8-17" fmla="*/ 15626 w 1080000"/>
                <a:gd name="connsiteY8-18" fmla="*/ 931034 h 1262947"/>
                <a:gd name="connsiteX9-19" fmla="*/ 540000 w 1080000"/>
                <a:gd name="connsiteY9-20" fmla="*/ 0 h 1262947"/>
                <a:gd name="connsiteX0-21" fmla="*/ 540000 w 1080000"/>
                <a:gd name="connsiteY0-22" fmla="*/ 0 h 1262947"/>
                <a:gd name="connsiteX1-23" fmla="*/ 1064374 w 1080000"/>
                <a:gd name="connsiteY1-24" fmla="*/ 931034 h 1262947"/>
                <a:gd name="connsiteX2-25" fmla="*/ 1069029 w 1080000"/>
                <a:gd name="connsiteY2-26" fmla="*/ 938533 h 1262947"/>
                <a:gd name="connsiteX3-27" fmla="*/ 1080000 w 1080000"/>
                <a:gd name="connsiteY3-28" fmla="*/ 992947 h 1262947"/>
                <a:gd name="connsiteX4-29" fmla="*/ 540000 w 1080000"/>
                <a:gd name="connsiteY4-30" fmla="*/ 1262947 h 1262947"/>
                <a:gd name="connsiteX5-31" fmla="*/ 0 w 1080000"/>
                <a:gd name="connsiteY5-32" fmla="*/ 992947 h 1262947"/>
                <a:gd name="connsiteX6-33" fmla="*/ 10971 w 1080000"/>
                <a:gd name="connsiteY6-34" fmla="*/ 938533 h 1262947"/>
                <a:gd name="connsiteX7-35" fmla="*/ 15626 w 1080000"/>
                <a:gd name="connsiteY7-36" fmla="*/ 931034 h 1262947"/>
                <a:gd name="connsiteX8-37" fmla="*/ 540000 w 1080000"/>
                <a:gd name="connsiteY8-38" fmla="*/ 0 h 126294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/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-1" fmla="*/ 540000 w 1080000"/>
                <a:gd name="connsiteY0-2" fmla="*/ 0 h 1262947"/>
                <a:gd name="connsiteX1-3" fmla="*/ 1080000 w 1080000"/>
                <a:gd name="connsiteY1-4" fmla="*/ 931034 h 1262947"/>
                <a:gd name="connsiteX2-5" fmla="*/ 1064374 w 1080000"/>
                <a:gd name="connsiteY2-6" fmla="*/ 931034 h 1262947"/>
                <a:gd name="connsiteX3-7" fmla="*/ 1069029 w 1080000"/>
                <a:gd name="connsiteY3-8" fmla="*/ 938533 h 1262947"/>
                <a:gd name="connsiteX4-9" fmla="*/ 1080000 w 1080000"/>
                <a:gd name="connsiteY4-10" fmla="*/ 992947 h 1262947"/>
                <a:gd name="connsiteX5-11" fmla="*/ 540000 w 1080000"/>
                <a:gd name="connsiteY5-12" fmla="*/ 1262947 h 1262947"/>
                <a:gd name="connsiteX6-13" fmla="*/ 0 w 1080000"/>
                <a:gd name="connsiteY6-14" fmla="*/ 992947 h 1262947"/>
                <a:gd name="connsiteX7-15" fmla="*/ 10971 w 1080000"/>
                <a:gd name="connsiteY7-16" fmla="*/ 938533 h 1262947"/>
                <a:gd name="connsiteX8-17" fmla="*/ 15626 w 1080000"/>
                <a:gd name="connsiteY8-18" fmla="*/ 931034 h 1262947"/>
                <a:gd name="connsiteX9-19" fmla="*/ 540000 w 1080000"/>
                <a:gd name="connsiteY9-20" fmla="*/ 0 h 1262947"/>
                <a:gd name="connsiteX0-21" fmla="*/ 540000 w 1080000"/>
                <a:gd name="connsiteY0-22" fmla="*/ 0 h 1262947"/>
                <a:gd name="connsiteX1-23" fmla="*/ 1064374 w 1080000"/>
                <a:gd name="connsiteY1-24" fmla="*/ 931034 h 1262947"/>
                <a:gd name="connsiteX2-25" fmla="*/ 1069029 w 1080000"/>
                <a:gd name="connsiteY2-26" fmla="*/ 938533 h 1262947"/>
                <a:gd name="connsiteX3-27" fmla="*/ 1080000 w 1080000"/>
                <a:gd name="connsiteY3-28" fmla="*/ 992947 h 1262947"/>
                <a:gd name="connsiteX4-29" fmla="*/ 540000 w 1080000"/>
                <a:gd name="connsiteY4-30" fmla="*/ 1262947 h 1262947"/>
                <a:gd name="connsiteX5-31" fmla="*/ 0 w 1080000"/>
                <a:gd name="connsiteY5-32" fmla="*/ 992947 h 1262947"/>
                <a:gd name="connsiteX6-33" fmla="*/ 10971 w 1080000"/>
                <a:gd name="connsiteY6-34" fmla="*/ 938533 h 1262947"/>
                <a:gd name="connsiteX7-35" fmla="*/ 15626 w 1080000"/>
                <a:gd name="connsiteY7-36" fmla="*/ 931034 h 1262947"/>
                <a:gd name="connsiteX8-37" fmla="*/ 540000 w 1080000"/>
                <a:gd name="connsiteY8-38" fmla="*/ 0 h 126294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/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/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-1" fmla="*/ 540000 w 1080000"/>
                <a:gd name="connsiteY0-2" fmla="*/ 0 h 1262947"/>
                <a:gd name="connsiteX1-3" fmla="*/ 1080000 w 1080000"/>
                <a:gd name="connsiteY1-4" fmla="*/ 931034 h 1262947"/>
                <a:gd name="connsiteX2-5" fmla="*/ 1064374 w 1080000"/>
                <a:gd name="connsiteY2-6" fmla="*/ 931034 h 1262947"/>
                <a:gd name="connsiteX3-7" fmla="*/ 1069029 w 1080000"/>
                <a:gd name="connsiteY3-8" fmla="*/ 938533 h 1262947"/>
                <a:gd name="connsiteX4-9" fmla="*/ 1080000 w 1080000"/>
                <a:gd name="connsiteY4-10" fmla="*/ 992947 h 1262947"/>
                <a:gd name="connsiteX5-11" fmla="*/ 540000 w 1080000"/>
                <a:gd name="connsiteY5-12" fmla="*/ 1262947 h 1262947"/>
                <a:gd name="connsiteX6-13" fmla="*/ 0 w 1080000"/>
                <a:gd name="connsiteY6-14" fmla="*/ 992947 h 1262947"/>
                <a:gd name="connsiteX7-15" fmla="*/ 10971 w 1080000"/>
                <a:gd name="connsiteY7-16" fmla="*/ 938533 h 1262947"/>
                <a:gd name="connsiteX8-17" fmla="*/ 15626 w 1080000"/>
                <a:gd name="connsiteY8-18" fmla="*/ 931034 h 1262947"/>
                <a:gd name="connsiteX9-19" fmla="*/ 540000 w 1080000"/>
                <a:gd name="connsiteY9-20" fmla="*/ 0 h 1262947"/>
                <a:gd name="connsiteX0-21" fmla="*/ 540000 w 1080000"/>
                <a:gd name="connsiteY0-22" fmla="*/ 0 h 1262947"/>
                <a:gd name="connsiteX1-23" fmla="*/ 1064374 w 1080000"/>
                <a:gd name="connsiteY1-24" fmla="*/ 931034 h 1262947"/>
                <a:gd name="connsiteX2-25" fmla="*/ 1069029 w 1080000"/>
                <a:gd name="connsiteY2-26" fmla="*/ 938533 h 1262947"/>
                <a:gd name="connsiteX3-27" fmla="*/ 1080000 w 1080000"/>
                <a:gd name="connsiteY3-28" fmla="*/ 992947 h 1262947"/>
                <a:gd name="connsiteX4-29" fmla="*/ 540000 w 1080000"/>
                <a:gd name="connsiteY4-30" fmla="*/ 1262947 h 1262947"/>
                <a:gd name="connsiteX5-31" fmla="*/ 0 w 1080000"/>
                <a:gd name="connsiteY5-32" fmla="*/ 992947 h 1262947"/>
                <a:gd name="connsiteX6-33" fmla="*/ 10971 w 1080000"/>
                <a:gd name="connsiteY6-34" fmla="*/ 938533 h 1262947"/>
                <a:gd name="connsiteX7-35" fmla="*/ 15626 w 1080000"/>
                <a:gd name="connsiteY7-36" fmla="*/ 931034 h 1262947"/>
                <a:gd name="connsiteX8-37" fmla="*/ 540000 w 1080000"/>
                <a:gd name="connsiteY8-38" fmla="*/ 0 h 126294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1"/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6"/>
          <p:cNvSpPr>
            <a:spLocks noGrp="1"/>
          </p:cNvSpPr>
          <p:nvPr>
            <p:ph sz="quarter" idx="2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/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/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/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/>
            <p:cNvSpPr/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/>
            <p:cNvSpPr/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/>
            <p:cNvSpPr/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/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/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/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/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/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/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/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/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7" name="Picture Placeholder 55"/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8" name="Picture Placeholder 55"/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55"/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62"/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/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/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/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/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/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/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/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/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: Shape 3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39" name="Oval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Oval 4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grpSp>
        <p:nvGrpSpPr>
          <p:cNvPr id="43" name="Group 42"/>
          <p:cNvGrpSpPr>
            <a:grpSpLocks noGrp="1" noUngrp="1" noRot="1" noChangeAspect="1" noMove="1" noResize="1"/>
          </p:cNvGrpSpPr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4" name="Freeform: Shape 43"/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/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6" name="Oval 45"/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9" name="Rectangle 4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Placeholder 10" descr="Background pattern&#10;&#10;Description automatically generated with medium confidence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1" name="Rectangle 5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4332287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61348" y="549275"/>
            <a:ext cx="6179789" cy="288717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CRUD MySQL di CMD</a:t>
            </a:r>
          </a:p>
        </p:txBody>
      </p:sp>
      <p:sp>
        <p:nvSpPr>
          <p:cNvPr id="96" name="Rectangle 5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body" sz="quarter" idx="14"/>
          </p:nvPr>
        </p:nvSpPr>
        <p:spPr>
          <a:xfrm>
            <a:off x="8075612" y="3569007"/>
            <a:ext cx="3565525" cy="2523817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>
              <a:lnSpc>
                <a:spcPct val="100000"/>
              </a:lnSpc>
            </a:pPr>
            <a:r>
              <a:rPr lang="en-US" kern="1200" dirty="0">
                <a:latin typeface="+mn-lt"/>
                <a:ea typeface="+mn-ea"/>
                <a:cs typeface="+mn-cs"/>
              </a:rPr>
              <a:t>BACOD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picture containing background pattern&#10;&#10;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0034" y="-79588"/>
            <a:ext cx="3565524" cy="1997855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0033" y="2048443"/>
            <a:ext cx="3963567" cy="3415519"/>
          </a:xfrm>
        </p:spPr>
        <p:txBody>
          <a:bodyPr/>
          <a:lstStyle/>
          <a:p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 CRUD</a:t>
            </a:r>
          </a:p>
          <a:p>
            <a:r>
              <a:rPr lang="en-US" dirty="0"/>
              <a:t>Create</a:t>
            </a:r>
          </a:p>
          <a:p>
            <a:r>
              <a:rPr lang="en-US" dirty="0"/>
              <a:t>Read</a:t>
            </a:r>
          </a:p>
          <a:p>
            <a:r>
              <a:rPr lang="en-US" dirty="0"/>
              <a:t>Update</a:t>
            </a:r>
          </a:p>
          <a:p>
            <a:r>
              <a:rPr lang="en-US" dirty="0"/>
              <a:t>Delete</a:t>
            </a:r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>
          <a:xfrm>
            <a:off x="1980033" y="6507212"/>
            <a:ext cx="2628900" cy="153888"/>
          </a:xfrm>
        </p:spPr>
        <p:txBody>
          <a:bodyPr/>
          <a:lstStyle/>
          <a:p>
            <a:r>
              <a:rPr lang="en-US" dirty="0"/>
              <a:t>Tuesday, February 2, 20XX</a:t>
            </a: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>
          <a:xfrm>
            <a:off x="7816333" y="6501657"/>
            <a:ext cx="3584461" cy="153888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t>2</a:t>
            </a:fld>
            <a:endParaRPr lang="en-US"/>
          </a:p>
        </p:txBody>
      </p:sp>
      <p:pic>
        <p:nvPicPr>
          <p:cNvPr id="21" name="Picture Placeholder 20"/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7647" r="27647"/>
          <a:stretch>
            <a:fillRect/>
          </a:stretch>
        </p:blipFill>
        <p:spPr>
          <a:xfrm>
            <a:off x="7382961" y="1704721"/>
            <a:ext cx="3448558" cy="3448558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roup 101"/>
          <p:cNvGrpSpPr>
            <a:grpSpLocks noGrp="1" noUngrp="1" noRot="1" noChangeAspect="1" noMove="1" noResize="1"/>
          </p:cNvGrpSpPr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03" name="Freeform: Shape 102"/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4" name="Oval 103"/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6" name="Freeform: Shape 105"/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108" name="Rectangle 10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 descr="Background pattern&#10;&#10;Description automatically generated with low confidenc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538582" y="884509"/>
            <a:ext cx="4795577" cy="943623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Apa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itu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CRUD ?</a:t>
            </a:r>
          </a:p>
        </p:txBody>
      </p:sp>
      <p:pic>
        <p:nvPicPr>
          <p:cNvPr id="71" name="Picture Placeholder 70" descr="A young child with his hand on his chin&#10;&#10;Description automatically generated with low confidence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4"/>
          <a:srcRect r="40264"/>
          <a:stretch>
            <a:fillRect/>
          </a:stretch>
        </p:blipFill>
        <p:spPr>
          <a:xfrm>
            <a:off x="5719706" y="606796"/>
            <a:ext cx="4868976" cy="5644408"/>
          </a:xfrm>
          <a:custGeom>
            <a:avLst/>
            <a:gdLst/>
            <a:ahLst/>
            <a:cxnLst/>
            <a:rect l="l" t="t" r="r" b="b"/>
            <a:pathLst>
              <a:path w="4868976" h="5644408">
                <a:moveTo>
                  <a:pt x="2398421" y="0"/>
                </a:moveTo>
                <a:lnTo>
                  <a:pt x="4868974" y="1424628"/>
                </a:lnTo>
                <a:lnTo>
                  <a:pt x="4868976" y="1424625"/>
                </a:lnTo>
                <a:lnTo>
                  <a:pt x="4868976" y="1424628"/>
                </a:lnTo>
                <a:lnTo>
                  <a:pt x="4868976" y="4219781"/>
                </a:lnTo>
                <a:lnTo>
                  <a:pt x="2398419" y="5644408"/>
                </a:lnTo>
                <a:lnTo>
                  <a:pt x="0" y="4219781"/>
                </a:lnTo>
                <a:lnTo>
                  <a:pt x="0" y="1424628"/>
                </a:lnTo>
                <a:lnTo>
                  <a:pt x="0" y="1424625"/>
                </a:lnTo>
                <a:lnTo>
                  <a:pt x="3" y="1424628"/>
                </a:lnTo>
                <a:close/>
              </a:path>
            </a:pathLst>
          </a:custGeom>
        </p:spPr>
      </p:pic>
      <p:grpSp>
        <p:nvGrpSpPr>
          <p:cNvPr id="110" name="Group 109"/>
          <p:cNvGrpSpPr>
            <a:grpSpLocks noGrp="1" noUngrp="1" noRot="1" noChangeAspect="1" noMove="1" noResize="1"/>
          </p:cNvGrpSpPr>
          <p:nvPr/>
        </p:nvGrpSpPr>
        <p:grpSpPr>
          <a:xfrm>
            <a:off x="10366428" y="2112234"/>
            <a:ext cx="1335600" cy="1262947"/>
            <a:chOff x="10145015" y="2343978"/>
            <a:chExt cx="1335600" cy="1262947"/>
          </a:xfrm>
        </p:grpSpPr>
        <p:sp>
          <p:nvSpPr>
            <p:cNvPr id="111" name="Freeform: Shape 110"/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-1" fmla="*/ 540000 w 1080000"/>
                <a:gd name="connsiteY0-2" fmla="*/ 0 h 1262947"/>
                <a:gd name="connsiteX1-3" fmla="*/ 1080000 w 1080000"/>
                <a:gd name="connsiteY1-4" fmla="*/ 931034 h 1262947"/>
                <a:gd name="connsiteX2-5" fmla="*/ 1064374 w 1080000"/>
                <a:gd name="connsiteY2-6" fmla="*/ 931034 h 1262947"/>
                <a:gd name="connsiteX3-7" fmla="*/ 1069029 w 1080000"/>
                <a:gd name="connsiteY3-8" fmla="*/ 938533 h 1262947"/>
                <a:gd name="connsiteX4-9" fmla="*/ 1080000 w 1080000"/>
                <a:gd name="connsiteY4-10" fmla="*/ 992947 h 1262947"/>
                <a:gd name="connsiteX5-11" fmla="*/ 540000 w 1080000"/>
                <a:gd name="connsiteY5-12" fmla="*/ 1262947 h 1262947"/>
                <a:gd name="connsiteX6-13" fmla="*/ 0 w 1080000"/>
                <a:gd name="connsiteY6-14" fmla="*/ 992947 h 1262947"/>
                <a:gd name="connsiteX7-15" fmla="*/ 10971 w 1080000"/>
                <a:gd name="connsiteY7-16" fmla="*/ 938533 h 1262947"/>
                <a:gd name="connsiteX8-17" fmla="*/ 15626 w 1080000"/>
                <a:gd name="connsiteY8-18" fmla="*/ 931034 h 1262947"/>
                <a:gd name="connsiteX9-19" fmla="*/ 540000 w 1080000"/>
                <a:gd name="connsiteY9-20" fmla="*/ 0 h 1262947"/>
                <a:gd name="connsiteX0-21" fmla="*/ 540000 w 1080000"/>
                <a:gd name="connsiteY0-22" fmla="*/ 0 h 1262947"/>
                <a:gd name="connsiteX1-23" fmla="*/ 1064374 w 1080000"/>
                <a:gd name="connsiteY1-24" fmla="*/ 931034 h 1262947"/>
                <a:gd name="connsiteX2-25" fmla="*/ 1069029 w 1080000"/>
                <a:gd name="connsiteY2-26" fmla="*/ 938533 h 1262947"/>
                <a:gd name="connsiteX3-27" fmla="*/ 1080000 w 1080000"/>
                <a:gd name="connsiteY3-28" fmla="*/ 992947 h 1262947"/>
                <a:gd name="connsiteX4-29" fmla="*/ 540000 w 1080000"/>
                <a:gd name="connsiteY4-30" fmla="*/ 1262947 h 1262947"/>
                <a:gd name="connsiteX5-31" fmla="*/ 0 w 1080000"/>
                <a:gd name="connsiteY5-32" fmla="*/ 992947 h 1262947"/>
                <a:gd name="connsiteX6-33" fmla="*/ 10971 w 1080000"/>
                <a:gd name="connsiteY6-34" fmla="*/ 938533 h 1262947"/>
                <a:gd name="connsiteX7-35" fmla="*/ 15626 w 1080000"/>
                <a:gd name="connsiteY7-36" fmla="*/ 931034 h 1262947"/>
                <a:gd name="connsiteX8-37" fmla="*/ 540000 w 1080000"/>
                <a:gd name="connsiteY8-38" fmla="*/ 0 h 126294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2" name="Oval 111"/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14" name="Oval 1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588612" y="57328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27737" y="6507212"/>
            <a:ext cx="2628900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Tuesday, February 2, 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74007" y="6507212"/>
            <a:ext cx="6379210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t>3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8" name="Rectangle 4"/>
          <p:cNvSpPr>
            <a:spLocks noGrp="1" noChangeArrowheads="1"/>
          </p:cNvSpPr>
          <p:nvPr>
            <p:ph sz="quarter" idx="15"/>
          </p:nvPr>
        </p:nvSpPr>
        <p:spPr bwMode="auto">
          <a:xfrm>
            <a:off x="538582" y="2758807"/>
            <a:ext cx="4979509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CRUD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adalah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singkatan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dari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Create, Read, Update, dan Delete.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Keempat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istilah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ini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merupakan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perintah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atau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query yang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digunakan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programmer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untuk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melakukan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aksi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melalui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database.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icture containing chart&#10;&#10;Description automatically generated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551180" y="1287145"/>
            <a:ext cx="10390505" cy="828675"/>
          </a:xfrm>
        </p:spPr>
        <p:txBody>
          <a:bodyPr/>
          <a:lstStyle/>
          <a:p>
            <a:r>
              <a:rPr lang="en-US" dirty="0"/>
              <a:t>CREATE</a:t>
            </a:r>
            <a:endParaRPr lang="en-ID" dirty="0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3982A70D-1819-4518-91E3-E638FE782F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96" y="1903776"/>
            <a:ext cx="10812635" cy="25156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>
            <a:lvl1pPr marL="2286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ID" sz="1600" dirty="0" err="1">
                <a:latin typeface="Source Sans Pro" panose="020B0503030403020204" pitchFamily="34" charset="0"/>
              </a:rPr>
              <a:t>Fungsi</a:t>
            </a:r>
            <a:r>
              <a:rPr lang="en-ID" sz="1600" dirty="0">
                <a:latin typeface="Source Sans Pro" panose="020B0503030403020204" pitchFamily="34" charset="0"/>
              </a:rPr>
              <a:t> CRUD yang </a:t>
            </a:r>
            <a:r>
              <a:rPr lang="en-ID" sz="1600" dirty="0" err="1">
                <a:latin typeface="Source Sans Pro" panose="020B0503030403020204" pitchFamily="34" charset="0"/>
              </a:rPr>
              <a:t>pertama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adalah</a:t>
            </a:r>
            <a:r>
              <a:rPr lang="en-ID" sz="1600" dirty="0">
                <a:latin typeface="Source Sans Pro" panose="020B0503030403020204" pitchFamily="34" charset="0"/>
              </a:rPr>
              <a:t> create . </a:t>
            </a:r>
            <a:r>
              <a:rPr lang="en-ID" sz="1600" dirty="0" err="1">
                <a:latin typeface="Source Sans Pro" panose="020B0503030403020204" pitchFamily="34" charset="0"/>
              </a:rPr>
              <a:t>Fungsi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yaitu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perintah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untuk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membuat</a:t>
            </a:r>
            <a:r>
              <a:rPr lang="en-ID" sz="1600" dirty="0">
                <a:latin typeface="Source Sans Pro" panose="020B0503030403020204" pitchFamily="34" charset="0"/>
              </a:rPr>
              <a:t> record </a:t>
            </a:r>
            <a:r>
              <a:rPr lang="en-ID" sz="1600" dirty="0" err="1">
                <a:latin typeface="Source Sans Pro" panose="020B0503030403020204" pitchFamily="34" charset="0"/>
              </a:rPr>
              <a:t>baru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dalam</a:t>
            </a:r>
            <a:r>
              <a:rPr lang="en-ID" sz="1600" dirty="0">
                <a:latin typeface="Source Sans Pro" panose="020B0503030403020204" pitchFamily="34" charset="0"/>
              </a:rPr>
              <a:t> database, </a:t>
            </a:r>
            <a:r>
              <a:rPr lang="en-ID" sz="1600" dirty="0" err="1">
                <a:latin typeface="Source Sans Pro" panose="020B0503030403020204" pitchFamily="34" charset="0"/>
              </a:rPr>
              <a:t>fungsi</a:t>
            </a:r>
            <a:r>
              <a:rPr lang="en-ID" sz="1600" dirty="0">
                <a:latin typeface="Source Sans Pro" panose="020B0503030403020204" pitchFamily="34" charset="0"/>
              </a:rPr>
              <a:t> create </a:t>
            </a:r>
            <a:r>
              <a:rPr lang="en-ID" sz="1600" dirty="0" err="1">
                <a:latin typeface="Source Sans Pro" panose="020B0503030403020204" pitchFamily="34" charset="0"/>
              </a:rPr>
              <a:t>sering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disebut</a:t>
            </a:r>
            <a:r>
              <a:rPr lang="en-ID" sz="1600" dirty="0">
                <a:latin typeface="Source Sans Pro" panose="020B0503030403020204" pitchFamily="34" charset="0"/>
              </a:rPr>
              <a:t> juga </a:t>
            </a:r>
            <a:r>
              <a:rPr lang="en-ID" sz="1600" dirty="0" err="1">
                <a:latin typeface="Source Sans Pro" panose="020B0503030403020204" pitchFamily="34" charset="0"/>
              </a:rPr>
              <a:t>sebagai</a:t>
            </a:r>
            <a:r>
              <a:rPr lang="en-ID" sz="1600" dirty="0">
                <a:latin typeface="Source Sans Pro" panose="020B0503030403020204" pitchFamily="34" charset="0"/>
              </a:rPr>
              <a:t> insert.</a:t>
            </a:r>
          </a:p>
          <a:p>
            <a:pPr marL="0" indent="0" algn="just">
              <a:buNone/>
            </a:pPr>
            <a:endParaRPr lang="en-ID" sz="1600" b="0" i="0" dirty="0">
              <a:effectLst/>
              <a:latin typeface="Source Sans Pro" panose="020B0503030403020204" pitchFamily="34" charset="0"/>
            </a:endParaRPr>
          </a:p>
          <a:p>
            <a:pPr marL="0" indent="0" algn="just">
              <a:buNone/>
            </a:pPr>
            <a:r>
              <a:rPr lang="en-ID" sz="1600" dirty="0" err="1">
                <a:latin typeface="Source Sans Pro" panose="020B0503030403020204" pitchFamily="34" charset="0"/>
              </a:rPr>
              <a:t>Contoh</a:t>
            </a:r>
            <a:r>
              <a:rPr lang="en-ID" sz="1600" dirty="0">
                <a:latin typeface="Source Sans Pro" panose="020B0503030403020204" pitchFamily="34" charset="0"/>
              </a:rPr>
              <a:t> Query Insert:  </a:t>
            </a:r>
            <a:r>
              <a:rPr lang="en-US" sz="1600" dirty="0">
                <a:latin typeface="Source Sans Pro" panose="020B0503030403020204" pitchFamily="34" charset="0"/>
              </a:rPr>
              <a:t>INSERT INTO </a:t>
            </a:r>
            <a:r>
              <a:rPr lang="en-US" sz="1600" dirty="0" err="1">
                <a:latin typeface="Source Sans Pro" panose="020B0503030403020204" pitchFamily="34" charset="0"/>
              </a:rPr>
              <a:t>table_name</a:t>
            </a:r>
            <a:r>
              <a:rPr lang="en-US" sz="1600" dirty="0">
                <a:latin typeface="Source Sans Pro" panose="020B0503030403020204" pitchFamily="34" charset="0"/>
              </a:rPr>
              <a:t> (column1, column2, column3, ...)  VALUES (value1, value2, value3, ...);</a:t>
            </a:r>
          </a:p>
          <a:p>
            <a:pPr marL="0" indent="0" algn="just">
              <a:buNone/>
            </a:pPr>
            <a:r>
              <a:rPr lang="en-ID" sz="1600" dirty="0" err="1">
                <a:latin typeface="Source Sans Pro" panose="020B0503030403020204" pitchFamily="34" charset="0"/>
              </a:rPr>
              <a:t>Contoh</a:t>
            </a:r>
            <a:r>
              <a:rPr lang="en-ID" sz="1600" dirty="0">
                <a:latin typeface="Source Sans Pro" panose="020B0503030403020204" pitchFamily="34" charset="0"/>
              </a:rPr>
              <a:t> Query Insert </a:t>
            </a:r>
            <a:r>
              <a:rPr lang="en-ID" sz="1600" dirty="0" err="1">
                <a:latin typeface="Source Sans Pro" panose="020B0503030403020204" pitchFamily="34" charset="0"/>
              </a:rPr>
              <a:t>tanpa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definisi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kolom</a:t>
            </a:r>
            <a:r>
              <a:rPr lang="en-ID" sz="1600" dirty="0">
                <a:latin typeface="Source Sans Pro" panose="020B0503030403020204" pitchFamily="34" charset="0"/>
              </a:rPr>
              <a:t>:  </a:t>
            </a:r>
            <a:r>
              <a:rPr lang="en-US" sz="1600" dirty="0">
                <a:latin typeface="Source Sans Pro" panose="020B0503030403020204" pitchFamily="34" charset="0"/>
              </a:rPr>
              <a:t>INSERT INTO </a:t>
            </a:r>
            <a:r>
              <a:rPr lang="en-US" sz="1600" dirty="0" err="1">
                <a:latin typeface="Source Sans Pro" panose="020B0503030403020204" pitchFamily="34" charset="0"/>
              </a:rPr>
              <a:t>table_name</a:t>
            </a:r>
            <a:r>
              <a:rPr lang="en-US" sz="1600" dirty="0">
                <a:latin typeface="Source Sans Pro" panose="020B0503030403020204" pitchFamily="34" charset="0"/>
              </a:rPr>
              <a:t> VALUES (value1, value2, value3, ...);</a:t>
            </a:r>
            <a:endParaRPr lang="en-ID" sz="1600" b="0" i="0" dirty="0">
              <a:effectLst/>
              <a:latin typeface="Source Sans Pro" panose="020B0503030403020204" pitchFamily="34" charset="0"/>
            </a:endParaRPr>
          </a:p>
          <a:p>
            <a:pPr marL="0" indent="0" algn="just">
              <a:buNone/>
            </a:pPr>
            <a:r>
              <a:rPr lang="en-ID" sz="1600" dirty="0" err="1">
                <a:latin typeface="Source Sans Pro" panose="020B0503030403020204" pitchFamily="34" charset="0"/>
              </a:rPr>
              <a:t>Contoh</a:t>
            </a:r>
            <a:r>
              <a:rPr lang="en-ID" sz="1600" dirty="0">
                <a:latin typeface="Source Sans Pro" panose="020B0503030403020204" pitchFamily="34" charset="0"/>
              </a:rPr>
              <a:t> Query Insert Multiple:  </a:t>
            </a:r>
            <a:r>
              <a:rPr lang="en-US" sz="1600" dirty="0">
                <a:latin typeface="Source Sans Pro" panose="020B0503030403020204" pitchFamily="34" charset="0"/>
              </a:rPr>
              <a:t>INSERT INTO </a:t>
            </a:r>
            <a:r>
              <a:rPr lang="en-US" sz="1600" dirty="0" err="1">
                <a:latin typeface="Source Sans Pro" panose="020B0503030403020204" pitchFamily="34" charset="0"/>
              </a:rPr>
              <a:t>table_name</a:t>
            </a:r>
            <a:r>
              <a:rPr lang="en-US" sz="1600" dirty="0">
                <a:latin typeface="Source Sans Pro" panose="020B0503030403020204" pitchFamily="34" charset="0"/>
              </a:rPr>
              <a:t> (column1, column2, column3, ...) VALUES (value1, value2, value3, ...), (value1, value2, value3, ...), …;</a:t>
            </a:r>
          </a:p>
          <a:p>
            <a:pPr marL="0" indent="0" algn="just">
              <a:buNone/>
            </a:pPr>
            <a:r>
              <a:rPr lang="en-ID" sz="1600" dirty="0" err="1">
                <a:latin typeface="Source Sans Pro" panose="020B0503030403020204" pitchFamily="34" charset="0"/>
              </a:rPr>
              <a:t>Contoh</a:t>
            </a:r>
            <a:r>
              <a:rPr lang="en-ID" sz="1600" dirty="0">
                <a:latin typeface="Source Sans Pro" panose="020B0503030403020204" pitchFamily="34" charset="0"/>
              </a:rPr>
              <a:t> Query Insert Multiple </a:t>
            </a:r>
            <a:r>
              <a:rPr lang="en-ID" sz="1600" dirty="0" err="1">
                <a:latin typeface="Source Sans Pro" panose="020B0503030403020204" pitchFamily="34" charset="0"/>
              </a:rPr>
              <a:t>tanpa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definisi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kolom</a:t>
            </a:r>
            <a:r>
              <a:rPr lang="en-ID" sz="1600" dirty="0">
                <a:latin typeface="Source Sans Pro" panose="020B0503030403020204" pitchFamily="34" charset="0"/>
              </a:rPr>
              <a:t>:  </a:t>
            </a:r>
            <a:r>
              <a:rPr lang="en-US" sz="1600" dirty="0">
                <a:latin typeface="Source Sans Pro" panose="020B0503030403020204" pitchFamily="34" charset="0"/>
              </a:rPr>
              <a:t>INSERT INTO </a:t>
            </a:r>
            <a:r>
              <a:rPr lang="en-US" sz="1600" dirty="0" err="1">
                <a:latin typeface="Source Sans Pro" panose="020B0503030403020204" pitchFamily="34" charset="0"/>
              </a:rPr>
              <a:t>table_nameVALUES</a:t>
            </a:r>
            <a:r>
              <a:rPr lang="en-US" sz="1600" dirty="0">
                <a:latin typeface="Source Sans Pro" panose="020B0503030403020204" pitchFamily="34" charset="0"/>
              </a:rPr>
              <a:t> (value1, value2, value3, ...), (value1, value2, value3, ...), …;</a:t>
            </a:r>
            <a:endParaRPr lang="en-ID" sz="1600" b="0" i="0" dirty="0">
              <a:effectLst/>
              <a:latin typeface="Source Sans Pro" panose="020B0503030403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icture containing chart&#10;&#10;Description automatically generated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551180" y="1287145"/>
            <a:ext cx="10390505" cy="828675"/>
          </a:xfrm>
        </p:spPr>
        <p:txBody>
          <a:bodyPr/>
          <a:lstStyle/>
          <a:p>
            <a:r>
              <a:rPr lang="en-US" dirty="0"/>
              <a:t>READ</a:t>
            </a:r>
            <a:endParaRPr lang="en-ID" dirty="0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3982A70D-1819-4518-91E3-E638FE782F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0863" y="1971793"/>
            <a:ext cx="10812635" cy="3599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>
            <a:lvl1pPr marL="2286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ID" sz="1600" dirty="0" err="1">
                <a:latin typeface="Source Sans Pro" panose="020B0503030403020204" pitchFamily="34" charset="0"/>
              </a:rPr>
              <a:t>Fungsi</a:t>
            </a:r>
            <a:r>
              <a:rPr lang="en-ID" sz="1600" dirty="0">
                <a:latin typeface="Source Sans Pro" panose="020B0503030403020204" pitchFamily="34" charset="0"/>
              </a:rPr>
              <a:t> CRUD yang </a:t>
            </a:r>
            <a:r>
              <a:rPr lang="en-ID" sz="1600" dirty="0" err="1">
                <a:latin typeface="Source Sans Pro" panose="020B0503030403020204" pitchFamily="34" charset="0"/>
              </a:rPr>
              <a:t>kedua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adalah</a:t>
            </a:r>
            <a:r>
              <a:rPr lang="en-ID" sz="1600" dirty="0">
                <a:latin typeface="Source Sans Pro" panose="020B0503030403020204" pitchFamily="34" charset="0"/>
              </a:rPr>
              <a:t> Read, </a:t>
            </a:r>
            <a:r>
              <a:rPr lang="en-ID" sz="1600" dirty="0" err="1">
                <a:latin typeface="Source Sans Pro" panose="020B0503030403020204" pitchFamily="34" charset="0"/>
              </a:rPr>
              <a:t>yakni</a:t>
            </a:r>
            <a:r>
              <a:rPr lang="en-ID" sz="1600" dirty="0">
                <a:latin typeface="Source Sans Pro" panose="020B0503030403020204" pitchFamily="34" charset="0"/>
              </a:rPr>
              <a:t> proses </a:t>
            </a:r>
            <a:r>
              <a:rPr lang="en-ID" sz="1600" dirty="0" err="1">
                <a:latin typeface="Source Sans Pro" panose="020B0503030403020204" pitchFamily="34" charset="0"/>
              </a:rPr>
              <a:t>pencarian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atau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pengambilan</a:t>
            </a:r>
            <a:r>
              <a:rPr lang="en-ID" sz="1600" dirty="0">
                <a:latin typeface="Source Sans Pro" panose="020B0503030403020204" pitchFamily="34" charset="0"/>
              </a:rPr>
              <a:t> data </a:t>
            </a:r>
            <a:r>
              <a:rPr lang="en-ID" sz="1600" dirty="0" err="1">
                <a:latin typeface="Source Sans Pro" panose="020B0503030403020204" pitchFamily="34" charset="0"/>
              </a:rPr>
              <a:t>dari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suatu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tabel</a:t>
            </a:r>
            <a:r>
              <a:rPr lang="en-ID" sz="1600" dirty="0">
                <a:latin typeface="Source Sans Pro" panose="020B0503030403020204" pitchFamily="34" charset="0"/>
              </a:rPr>
              <a:t> yang </a:t>
            </a:r>
            <a:r>
              <a:rPr lang="en-ID" sz="1600" dirty="0" err="1">
                <a:latin typeface="Source Sans Pro" panose="020B0503030403020204" pitchFamily="34" charset="0"/>
              </a:rPr>
              <a:t>sudah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tersimpan</a:t>
            </a:r>
            <a:r>
              <a:rPr lang="en-ID" sz="1600" dirty="0">
                <a:latin typeface="Source Sans Pro" panose="020B0503030403020204" pitchFamily="34" charset="0"/>
              </a:rPr>
              <a:t>.</a:t>
            </a:r>
          </a:p>
          <a:p>
            <a:pPr marL="0" indent="0" algn="just">
              <a:buNone/>
            </a:pPr>
            <a:endParaRPr lang="en-ID" sz="1600" dirty="0">
              <a:latin typeface="Source Sans Pro" panose="020B0503030403020204" pitchFamily="34" charset="0"/>
            </a:endParaRPr>
          </a:p>
          <a:p>
            <a:pPr marL="0" indent="0" algn="just">
              <a:buNone/>
            </a:pPr>
            <a:r>
              <a:rPr lang="en-ID" sz="1600" dirty="0" err="1">
                <a:latin typeface="Source Sans Pro" panose="020B0503030403020204" pitchFamily="34" charset="0"/>
              </a:rPr>
              <a:t>Fungsi</a:t>
            </a:r>
            <a:r>
              <a:rPr lang="en-ID" sz="1600" dirty="0">
                <a:latin typeface="Source Sans Pro" panose="020B0503030403020204" pitchFamily="34" charset="0"/>
              </a:rPr>
              <a:t> read </a:t>
            </a:r>
            <a:r>
              <a:rPr lang="en-ID" sz="1600" dirty="0" err="1">
                <a:latin typeface="Source Sans Pro" panose="020B0503030403020204" pitchFamily="34" charset="0"/>
              </a:rPr>
              <a:t>ini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hampir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mirip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dengan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fungsi</a:t>
            </a:r>
            <a:r>
              <a:rPr lang="en-ID" sz="1600" dirty="0">
                <a:latin typeface="Source Sans Pro" panose="020B0503030403020204" pitchFamily="34" charset="0"/>
              </a:rPr>
              <a:t> search, </a:t>
            </a:r>
            <a:r>
              <a:rPr lang="en-ID" sz="1600" dirty="0" err="1">
                <a:latin typeface="Source Sans Pro" panose="020B0503030403020204" pitchFamily="34" charset="0"/>
              </a:rPr>
              <a:t>cara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kerjanya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menggunakan</a:t>
            </a:r>
            <a:r>
              <a:rPr lang="en-ID" sz="1600" dirty="0">
                <a:latin typeface="Source Sans Pro" panose="020B0503030403020204" pitchFamily="34" charset="0"/>
              </a:rPr>
              <a:t> kata </a:t>
            </a:r>
            <a:r>
              <a:rPr lang="en-ID" sz="1600" dirty="0" err="1">
                <a:latin typeface="Source Sans Pro" panose="020B0503030403020204" pitchFamily="34" charset="0"/>
              </a:rPr>
              <a:t>kunci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kemudian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ditampilkan</a:t>
            </a:r>
            <a:r>
              <a:rPr lang="en-ID" sz="1600" dirty="0">
                <a:latin typeface="Source Sans Pro" panose="020B0503030403020204" pitchFamily="34" charset="0"/>
              </a:rPr>
              <a:t> record data </a:t>
            </a:r>
            <a:r>
              <a:rPr lang="en-ID" sz="1600" dirty="0" err="1">
                <a:latin typeface="Source Sans Pro" panose="020B0503030403020204" pitchFamily="34" charset="0"/>
              </a:rPr>
              <a:t>berdasarkan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pencarian</a:t>
            </a:r>
            <a:r>
              <a:rPr lang="en-ID" sz="1600" dirty="0">
                <a:latin typeface="Source Sans Pro" panose="020B0503030403020204" pitchFamily="34" charset="0"/>
              </a:rPr>
              <a:t>.</a:t>
            </a:r>
          </a:p>
          <a:p>
            <a:pPr marL="0" indent="0" algn="just">
              <a:buNone/>
            </a:pPr>
            <a:endParaRPr lang="en-ID" sz="1600" b="0" i="0" dirty="0">
              <a:effectLst/>
              <a:latin typeface="Source Sans Pro" panose="020B0503030403020204" pitchFamily="34" charset="0"/>
            </a:endParaRPr>
          </a:p>
          <a:p>
            <a:pPr marL="0" indent="0" algn="just">
              <a:buNone/>
            </a:pPr>
            <a:r>
              <a:rPr lang="en-ID" sz="1600" dirty="0" err="1">
                <a:latin typeface="Source Sans Pro" panose="020B0503030403020204" pitchFamily="34" charset="0"/>
              </a:rPr>
              <a:t>Contoh</a:t>
            </a:r>
            <a:r>
              <a:rPr lang="en-ID" sz="1600" dirty="0">
                <a:latin typeface="Source Sans Pro" panose="020B0503030403020204" pitchFamily="34" charset="0"/>
              </a:rPr>
              <a:t> Query: </a:t>
            </a:r>
          </a:p>
          <a:p>
            <a:pPr marL="0" indent="0" algn="just">
              <a:buNone/>
            </a:pPr>
            <a:r>
              <a:rPr lang="en-ID" sz="1600" dirty="0">
                <a:latin typeface="Source Sans Pro" panose="020B0503030403020204" pitchFamily="34" charset="0"/>
              </a:rPr>
              <a:t>-    SELECT * FROM </a:t>
            </a:r>
            <a:r>
              <a:rPr lang="en-ID" sz="1600" dirty="0" err="1">
                <a:latin typeface="Source Sans Pro" panose="020B0503030403020204" pitchFamily="34" charset="0"/>
              </a:rPr>
              <a:t>table_name</a:t>
            </a:r>
            <a:r>
              <a:rPr lang="en-ID" sz="1600" dirty="0">
                <a:latin typeface="Source Sans Pro" panose="020B0503030403020204" pitchFamily="34" charset="0"/>
              </a:rPr>
              <a:t>;</a:t>
            </a:r>
          </a:p>
          <a:p>
            <a:pPr algn="just">
              <a:buFontTx/>
              <a:buChar char="-"/>
            </a:pPr>
            <a:r>
              <a:rPr lang="en-US" sz="1600" b="0" i="0" dirty="0">
                <a:effectLst/>
                <a:latin typeface="Source Sans Pro" panose="020B0503030403020204" pitchFamily="34" charset="0"/>
              </a:rPr>
              <a:t>SELECT </a:t>
            </a:r>
            <a:r>
              <a:rPr lang="en-US" sz="1600" b="0" i="0" dirty="0" err="1">
                <a:effectLst/>
                <a:latin typeface="Source Sans Pro" panose="020B0503030403020204" pitchFamily="34" charset="0"/>
              </a:rPr>
              <a:t>column_name</a:t>
            </a:r>
            <a:r>
              <a:rPr lang="en-US" sz="1600" b="0" i="0" dirty="0">
                <a:effectLst/>
                <a:latin typeface="Source Sans Pro" panose="020B0503030403020204" pitchFamily="34" charset="0"/>
              </a:rPr>
              <a:t>(s) FROM </a:t>
            </a:r>
            <a:r>
              <a:rPr lang="en-US" sz="1600" b="0" i="0" dirty="0" err="1">
                <a:effectLst/>
                <a:latin typeface="Source Sans Pro" panose="020B0503030403020204" pitchFamily="34" charset="0"/>
              </a:rPr>
              <a:t>table_name</a:t>
            </a:r>
            <a:endParaRPr lang="en-US" sz="1600" b="0" i="0" dirty="0">
              <a:effectLst/>
              <a:latin typeface="Source Sans Pro" panose="020B0503030403020204" pitchFamily="34" charset="0"/>
            </a:endParaRPr>
          </a:p>
          <a:p>
            <a:pPr algn="just">
              <a:buFontTx/>
              <a:buChar char="-"/>
            </a:pPr>
            <a:r>
              <a:rPr lang="en-US" sz="1600" dirty="0">
                <a:latin typeface="Source Sans Pro" panose="020B0503030403020204" pitchFamily="34" charset="0"/>
              </a:rPr>
              <a:t>SELECT </a:t>
            </a:r>
            <a:r>
              <a:rPr lang="en-US" sz="1600" dirty="0" err="1">
                <a:latin typeface="Source Sans Pro" panose="020B0503030403020204" pitchFamily="34" charset="0"/>
              </a:rPr>
              <a:t>column_name</a:t>
            </a:r>
            <a:r>
              <a:rPr lang="en-US" sz="1600" dirty="0">
                <a:latin typeface="Source Sans Pro" panose="020B0503030403020204" pitchFamily="34" charset="0"/>
              </a:rPr>
              <a:t>(s) FROM </a:t>
            </a:r>
            <a:r>
              <a:rPr lang="en-US" sz="1600" dirty="0" err="1">
                <a:latin typeface="Source Sans Pro" panose="020B0503030403020204" pitchFamily="34" charset="0"/>
              </a:rPr>
              <a:t>table_name</a:t>
            </a:r>
            <a:r>
              <a:rPr lang="en-US" sz="1600" dirty="0">
                <a:latin typeface="Source Sans Pro" panose="020B0503030403020204" pitchFamily="34" charset="0"/>
              </a:rPr>
              <a:t> WHERE </a:t>
            </a:r>
            <a:r>
              <a:rPr lang="en-US" sz="1600" dirty="0" err="1">
                <a:latin typeface="Source Sans Pro" panose="020B0503030403020204" pitchFamily="34" charset="0"/>
              </a:rPr>
              <a:t>column_name</a:t>
            </a:r>
            <a:r>
              <a:rPr lang="en-US" sz="1600" dirty="0">
                <a:latin typeface="Source Sans Pro" panose="020B0503030403020204" pitchFamily="34" charset="0"/>
              </a:rPr>
              <a:t> operator value</a:t>
            </a:r>
            <a:endParaRPr lang="en-US" sz="1600" b="0" i="0" dirty="0">
              <a:effectLst/>
              <a:latin typeface="Source Sans Pro" panose="020B0503030403020204" pitchFamily="34" charset="0"/>
            </a:endParaRPr>
          </a:p>
          <a:p>
            <a:pPr algn="just">
              <a:buFontTx/>
              <a:buChar char="-"/>
            </a:pPr>
            <a:r>
              <a:rPr lang="en-US" sz="1600" dirty="0">
                <a:latin typeface="Source Sans Pro" panose="020B0503030403020204" pitchFamily="34" charset="0"/>
              </a:rPr>
              <a:t>SELECT </a:t>
            </a:r>
            <a:r>
              <a:rPr lang="en-US" sz="1600" dirty="0" err="1">
                <a:latin typeface="Source Sans Pro" panose="020B0503030403020204" pitchFamily="34" charset="0"/>
              </a:rPr>
              <a:t>column_name</a:t>
            </a:r>
            <a:r>
              <a:rPr lang="en-US" sz="1600" dirty="0">
                <a:latin typeface="Source Sans Pro" panose="020B0503030403020204" pitchFamily="34" charset="0"/>
              </a:rPr>
              <a:t>(s) FROM </a:t>
            </a:r>
            <a:r>
              <a:rPr lang="en-US" sz="1600" dirty="0" err="1">
                <a:latin typeface="Source Sans Pro" panose="020B0503030403020204" pitchFamily="34" charset="0"/>
              </a:rPr>
              <a:t>table_name</a:t>
            </a:r>
            <a:r>
              <a:rPr lang="en-US" sz="1600" dirty="0">
                <a:latin typeface="Source Sans Pro" panose="020B0503030403020204" pitchFamily="34" charset="0"/>
              </a:rPr>
              <a:t> WHERE </a:t>
            </a:r>
            <a:r>
              <a:rPr lang="en-US" sz="1600" dirty="0" err="1">
                <a:latin typeface="Source Sans Pro" panose="020B0503030403020204" pitchFamily="34" charset="0"/>
              </a:rPr>
              <a:t>column_name</a:t>
            </a:r>
            <a:r>
              <a:rPr lang="en-US" sz="1600" dirty="0">
                <a:latin typeface="Source Sans Pro" panose="020B0503030403020204" pitchFamily="34" charset="0"/>
              </a:rPr>
              <a:t> LIKE ‘%value%’</a:t>
            </a:r>
          </a:p>
          <a:p>
            <a:pPr algn="just">
              <a:buFontTx/>
              <a:buChar char="-"/>
            </a:pPr>
            <a:r>
              <a:rPr lang="en-US" sz="1600" b="0" i="0" dirty="0">
                <a:effectLst/>
                <a:latin typeface="Source Sans Pro" panose="020B0503030403020204" pitchFamily="34" charset="0"/>
              </a:rPr>
              <a:t>SELECT </a:t>
            </a:r>
            <a:r>
              <a:rPr lang="en-US" sz="1600" b="0" i="0" dirty="0" err="1">
                <a:effectLst/>
                <a:latin typeface="Source Sans Pro" panose="020B0503030403020204" pitchFamily="34" charset="0"/>
              </a:rPr>
              <a:t>column_name</a:t>
            </a:r>
            <a:r>
              <a:rPr lang="en-US" sz="1600" b="0" i="0" dirty="0">
                <a:effectLst/>
                <a:latin typeface="Source Sans Pro" panose="020B0503030403020204" pitchFamily="34" charset="0"/>
              </a:rPr>
              <a:t>(s) FROM </a:t>
            </a:r>
            <a:r>
              <a:rPr lang="en-US" sz="1600" b="0" i="0" dirty="0" err="1">
                <a:effectLst/>
                <a:latin typeface="Source Sans Pro" panose="020B0503030403020204" pitchFamily="34" charset="0"/>
              </a:rPr>
              <a:t>table_name</a:t>
            </a:r>
            <a:r>
              <a:rPr lang="en-US" sz="1600" b="0" i="0" dirty="0">
                <a:effectLst/>
                <a:latin typeface="Source Sans Pro" panose="020B0503030403020204" pitchFamily="34" charset="0"/>
              </a:rPr>
              <a:t> ORDER BY </a:t>
            </a:r>
            <a:r>
              <a:rPr lang="en-US" sz="1600" b="0" i="0" dirty="0" err="1">
                <a:effectLst/>
                <a:latin typeface="Source Sans Pro" panose="020B0503030403020204" pitchFamily="34" charset="0"/>
              </a:rPr>
              <a:t>column_name</a:t>
            </a:r>
            <a:r>
              <a:rPr lang="en-US" sz="1600" b="0" i="0" dirty="0">
                <a:effectLst/>
                <a:latin typeface="Source Sans Pro" panose="020B0503030403020204" pitchFamily="34" charset="0"/>
              </a:rPr>
              <a:t>(s) ASC|DESC</a:t>
            </a:r>
            <a:endParaRPr lang="en-US" sz="1600" dirty="0">
              <a:latin typeface="Source Sans Pro" panose="020B0503030403020204" pitchFamily="34" charset="0"/>
            </a:endParaRPr>
          </a:p>
          <a:p>
            <a:pPr marL="0" indent="0" algn="just">
              <a:buNone/>
            </a:pPr>
            <a:r>
              <a:rPr lang="en-US" sz="1600" b="0" i="0" dirty="0">
                <a:effectLst/>
                <a:latin typeface="Source Sans Pro" panose="020B0503030403020204" pitchFamily="34" charset="0"/>
              </a:rPr>
              <a:t>-    SELECT </a:t>
            </a:r>
            <a:r>
              <a:rPr lang="en-US" sz="1600" b="0" i="0" dirty="0" err="1">
                <a:effectLst/>
                <a:latin typeface="Source Sans Pro" panose="020B0503030403020204" pitchFamily="34" charset="0"/>
              </a:rPr>
              <a:t>column_name</a:t>
            </a:r>
            <a:r>
              <a:rPr lang="en-US" sz="1600" b="0" i="0" dirty="0">
                <a:effectLst/>
                <a:latin typeface="Source Sans Pro" panose="020B0503030403020204" pitchFamily="34" charset="0"/>
              </a:rPr>
              <a:t>(s) FROM </a:t>
            </a:r>
            <a:r>
              <a:rPr lang="en-US" sz="1600" b="0" i="0" dirty="0" err="1">
                <a:effectLst/>
                <a:latin typeface="Source Sans Pro" panose="020B0503030403020204" pitchFamily="34" charset="0"/>
              </a:rPr>
              <a:t>table_name</a:t>
            </a:r>
            <a:r>
              <a:rPr lang="en-US" sz="1600" b="0" i="0" dirty="0">
                <a:effectLst/>
                <a:latin typeface="Source Sans Pro" panose="020B0503030403020204" pitchFamily="34" charset="0"/>
              </a:rPr>
              <a:t> WHERE condition LIMIT number, OFFSET number</a:t>
            </a:r>
          </a:p>
        </p:txBody>
      </p:sp>
    </p:spTree>
    <p:extLst>
      <p:ext uri="{BB962C8B-B14F-4D97-AF65-F5344CB8AC3E}">
        <p14:creationId xmlns:p14="http://schemas.microsoft.com/office/powerpoint/2010/main" val="392854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icture containing chart&#10;&#10;Description automatically generated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551180" y="1287145"/>
            <a:ext cx="10390505" cy="828675"/>
          </a:xfrm>
        </p:spPr>
        <p:txBody>
          <a:bodyPr/>
          <a:lstStyle/>
          <a:p>
            <a:r>
              <a:rPr lang="en-US" dirty="0"/>
              <a:t>UPDATE</a:t>
            </a:r>
            <a:endParaRPr lang="en-ID" dirty="0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3982A70D-1819-4518-91E3-E638FE782F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96" y="2580883"/>
            <a:ext cx="10812635" cy="1161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>
            <a:lvl1pPr marL="2286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ID" sz="1600" dirty="0" err="1">
                <a:latin typeface="Source Sans Pro" panose="020B0503030403020204" pitchFamily="34" charset="0"/>
              </a:rPr>
              <a:t>Fungsi</a:t>
            </a:r>
            <a:r>
              <a:rPr lang="en-ID" sz="1600" dirty="0">
                <a:latin typeface="Source Sans Pro" panose="020B0503030403020204" pitchFamily="34" charset="0"/>
              </a:rPr>
              <a:t> CRUD </a:t>
            </a:r>
            <a:r>
              <a:rPr lang="en-ID" sz="1600" dirty="0" err="1">
                <a:latin typeface="Source Sans Pro" panose="020B0503030403020204" pitchFamily="34" charset="0"/>
              </a:rPr>
              <a:t>ketiga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adalah</a:t>
            </a:r>
            <a:r>
              <a:rPr lang="en-ID" sz="1600" dirty="0">
                <a:latin typeface="Source Sans Pro" panose="020B0503030403020204" pitchFamily="34" charset="0"/>
              </a:rPr>
              <a:t> Update, </a:t>
            </a:r>
            <a:r>
              <a:rPr lang="en-ID" sz="1600" dirty="0" err="1">
                <a:latin typeface="Source Sans Pro" panose="020B0503030403020204" pitchFamily="34" charset="0"/>
              </a:rPr>
              <a:t>yakni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fungsinya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untuk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melakukan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pembaruan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atau</a:t>
            </a:r>
            <a:r>
              <a:rPr lang="en-ID" sz="1600" dirty="0">
                <a:latin typeface="Source Sans Pro" panose="020B0503030403020204" pitchFamily="34" charset="0"/>
              </a:rPr>
              <a:t> update data </a:t>
            </a:r>
            <a:r>
              <a:rPr lang="en-ID" sz="1600" dirty="0" err="1">
                <a:latin typeface="Source Sans Pro" panose="020B0503030403020204" pitchFamily="34" charset="0"/>
              </a:rPr>
              <a:t>dari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tabel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sebelumnya</a:t>
            </a:r>
            <a:r>
              <a:rPr lang="en-ID" sz="1600" dirty="0">
                <a:latin typeface="Source Sans Pro" panose="020B0503030403020204" pitchFamily="34" charset="0"/>
              </a:rPr>
              <a:t> yang </a:t>
            </a:r>
            <a:r>
              <a:rPr lang="en-ID" sz="1600" dirty="0" err="1">
                <a:latin typeface="Source Sans Pro" panose="020B0503030403020204" pitchFamily="34" charset="0"/>
              </a:rPr>
              <a:t>sudah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tersimpan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dalam</a:t>
            </a:r>
            <a:r>
              <a:rPr lang="en-ID" sz="1600" dirty="0">
                <a:latin typeface="Source Sans Pro" panose="020B0503030403020204" pitchFamily="34" charset="0"/>
              </a:rPr>
              <a:t> database.</a:t>
            </a:r>
          </a:p>
          <a:p>
            <a:pPr marL="0" indent="0" algn="just">
              <a:buNone/>
            </a:pPr>
            <a:endParaRPr lang="en-ID" sz="1600" b="0" i="0" dirty="0">
              <a:effectLst/>
              <a:latin typeface="Source Sans Pro" panose="020B0503030403020204" pitchFamily="34" charset="0"/>
            </a:endParaRPr>
          </a:p>
          <a:p>
            <a:pPr marL="0" indent="0" algn="just">
              <a:buNone/>
            </a:pPr>
            <a:r>
              <a:rPr lang="en-ID" sz="1600" dirty="0" err="1">
                <a:latin typeface="Source Sans Pro" panose="020B0503030403020204" pitchFamily="34" charset="0"/>
              </a:rPr>
              <a:t>Contoh</a:t>
            </a:r>
            <a:r>
              <a:rPr lang="en-ID" sz="1600" dirty="0">
                <a:latin typeface="Source Sans Pro" panose="020B0503030403020204" pitchFamily="34" charset="0"/>
              </a:rPr>
              <a:t> Query: </a:t>
            </a:r>
            <a:r>
              <a:rPr lang="en-US" sz="1600" dirty="0">
                <a:latin typeface="Source Sans Pro" panose="020B0503030403020204" pitchFamily="34" charset="0"/>
              </a:rPr>
              <a:t>UPDATE </a:t>
            </a:r>
            <a:r>
              <a:rPr lang="en-US" sz="1600" dirty="0" err="1">
                <a:latin typeface="Source Sans Pro" panose="020B0503030403020204" pitchFamily="34" charset="0"/>
              </a:rPr>
              <a:t>table_name</a:t>
            </a:r>
            <a:r>
              <a:rPr lang="en-US" sz="1600" dirty="0">
                <a:latin typeface="Source Sans Pro" panose="020B0503030403020204" pitchFamily="34" charset="0"/>
              </a:rPr>
              <a:t> SET column1=value, column2=value2,...  WHERE </a:t>
            </a:r>
            <a:r>
              <a:rPr lang="en-US" sz="1600" dirty="0" err="1">
                <a:latin typeface="Source Sans Pro" panose="020B0503030403020204" pitchFamily="34" charset="0"/>
              </a:rPr>
              <a:t>some_column</a:t>
            </a:r>
            <a:r>
              <a:rPr lang="en-US" sz="1600" dirty="0">
                <a:latin typeface="Source Sans Pro" panose="020B0503030403020204" pitchFamily="34" charset="0"/>
              </a:rPr>
              <a:t>=</a:t>
            </a:r>
            <a:r>
              <a:rPr lang="en-US" sz="1600" dirty="0" err="1">
                <a:latin typeface="Source Sans Pro" panose="020B0503030403020204" pitchFamily="34" charset="0"/>
              </a:rPr>
              <a:t>some_value</a:t>
            </a:r>
            <a:r>
              <a:rPr lang="en-US" sz="1600" dirty="0">
                <a:latin typeface="Source Sans Pro" panose="020B0503030403020204" pitchFamily="34" charset="0"/>
              </a:rPr>
              <a:t> </a:t>
            </a:r>
            <a:endParaRPr lang="en-ID" sz="1600" b="0" i="0" dirty="0">
              <a:effectLst/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8192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icture containing chart&#10;&#10;Description automatically generated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551180" y="1287145"/>
            <a:ext cx="10390505" cy="828675"/>
          </a:xfrm>
        </p:spPr>
        <p:txBody>
          <a:bodyPr/>
          <a:lstStyle/>
          <a:p>
            <a:r>
              <a:rPr lang="en-US" dirty="0"/>
              <a:t>DELETE</a:t>
            </a:r>
            <a:endParaRPr lang="en-ID" dirty="0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3982A70D-1819-4518-91E3-E638FE782F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96" y="2445461"/>
            <a:ext cx="10812635" cy="1432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>
            <a:lvl1pPr marL="2286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ID" sz="1600" dirty="0" err="1">
                <a:latin typeface="Source Sans Pro" panose="020B0503030403020204" pitchFamily="34" charset="0"/>
              </a:rPr>
              <a:t>Seperti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namanya</a:t>
            </a:r>
            <a:r>
              <a:rPr lang="en-ID" sz="1600" dirty="0">
                <a:latin typeface="Source Sans Pro" panose="020B0503030403020204" pitchFamily="34" charset="0"/>
              </a:rPr>
              <a:t>, </a:t>
            </a:r>
            <a:r>
              <a:rPr lang="en-ID" sz="1600" dirty="0" err="1">
                <a:latin typeface="Source Sans Pro" panose="020B0503030403020204" pitchFamily="34" charset="0"/>
              </a:rPr>
              <a:t>fungsi</a:t>
            </a:r>
            <a:r>
              <a:rPr lang="en-ID" sz="1600" dirty="0">
                <a:latin typeface="Source Sans Pro" panose="020B0503030403020204" pitchFamily="34" charset="0"/>
              </a:rPr>
              <a:t> delete </a:t>
            </a:r>
            <a:r>
              <a:rPr lang="en-ID" sz="1600" dirty="0" err="1">
                <a:latin typeface="Source Sans Pro" panose="020B0503030403020204" pitchFamily="34" charset="0"/>
              </a:rPr>
              <a:t>ini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berguna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untuk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menghapus</a:t>
            </a:r>
            <a:r>
              <a:rPr lang="en-ID" sz="1600" dirty="0">
                <a:latin typeface="Source Sans Pro" panose="020B0503030403020204" pitchFamily="34" charset="0"/>
              </a:rPr>
              <a:t> data yang </a:t>
            </a:r>
            <a:r>
              <a:rPr lang="en-ID" sz="1600" dirty="0" err="1">
                <a:latin typeface="Source Sans Pro" panose="020B0503030403020204" pitchFamily="34" charset="0"/>
              </a:rPr>
              <a:t>sudah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tidak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diperlukan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dalam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sebuah</a:t>
            </a:r>
            <a:r>
              <a:rPr lang="en-ID" sz="1600" dirty="0">
                <a:latin typeface="Source Sans Pro" panose="020B0503030403020204" pitchFamily="34" charset="0"/>
              </a:rPr>
              <a:t> database. Ketika </a:t>
            </a:r>
            <a:r>
              <a:rPr lang="en-ID" sz="1600" dirty="0" err="1">
                <a:latin typeface="Source Sans Pro" panose="020B0503030403020204" pitchFamily="34" charset="0"/>
              </a:rPr>
              <a:t>menggunakan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fungsi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ini</a:t>
            </a:r>
            <a:r>
              <a:rPr lang="en-ID" sz="1600" dirty="0">
                <a:latin typeface="Source Sans Pro" panose="020B0503030403020204" pitchFamily="34" charset="0"/>
              </a:rPr>
              <a:t>, </a:t>
            </a:r>
            <a:r>
              <a:rPr lang="en-ID" sz="1600" dirty="0" err="1">
                <a:latin typeface="Source Sans Pro" panose="020B0503030403020204" pitchFamily="34" charset="0"/>
              </a:rPr>
              <a:t>kamu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akan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mengakses</a:t>
            </a:r>
            <a:r>
              <a:rPr lang="en-ID" sz="1600" dirty="0">
                <a:latin typeface="Source Sans Pro" panose="020B0503030403020204" pitchFamily="34" charset="0"/>
              </a:rPr>
              <a:t> detail </a:t>
            </a:r>
            <a:r>
              <a:rPr lang="en-ID" sz="1600" dirty="0" err="1">
                <a:latin typeface="Source Sans Pro" panose="020B0503030403020204" pitchFamily="34" charset="0"/>
              </a:rPr>
              <a:t>terkait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sebuah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entri</a:t>
            </a:r>
            <a:r>
              <a:rPr lang="en-ID" sz="1600" dirty="0">
                <a:latin typeface="Source Sans Pro" panose="020B0503030403020204" pitchFamily="34" charset="0"/>
              </a:rPr>
              <a:t> dan </a:t>
            </a:r>
            <a:r>
              <a:rPr lang="en-ID" sz="1600" dirty="0" err="1">
                <a:latin typeface="Source Sans Pro" panose="020B0503030403020204" pitchFamily="34" charset="0"/>
              </a:rPr>
              <a:t>kemudian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memberikan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perintah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kepada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sistem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untuk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menghilangkannya</a:t>
            </a:r>
            <a:r>
              <a:rPr lang="en-ID" sz="1600" dirty="0">
                <a:latin typeface="Source Sans Pro" panose="020B0503030403020204" pitchFamily="34" charset="0"/>
              </a:rPr>
              <a:t> </a:t>
            </a:r>
            <a:r>
              <a:rPr lang="en-ID" sz="1600" dirty="0" err="1">
                <a:latin typeface="Source Sans Pro" panose="020B0503030403020204" pitchFamily="34" charset="0"/>
              </a:rPr>
              <a:t>dari</a:t>
            </a:r>
            <a:r>
              <a:rPr lang="en-ID" sz="1600" dirty="0">
                <a:latin typeface="Source Sans Pro" panose="020B0503030403020204" pitchFamily="34" charset="0"/>
              </a:rPr>
              <a:t> database.</a:t>
            </a:r>
          </a:p>
          <a:p>
            <a:pPr marL="0" indent="0" algn="just">
              <a:buNone/>
            </a:pPr>
            <a:endParaRPr lang="en-ID" sz="1600" b="0" i="0" dirty="0">
              <a:effectLst/>
              <a:latin typeface="Source Sans Pro" panose="020B0503030403020204" pitchFamily="34" charset="0"/>
            </a:endParaRPr>
          </a:p>
          <a:p>
            <a:pPr marL="0" indent="0" algn="just">
              <a:buNone/>
            </a:pPr>
            <a:r>
              <a:rPr lang="en-ID" sz="1600" dirty="0" err="1">
                <a:latin typeface="Source Sans Pro" panose="020B0503030403020204" pitchFamily="34" charset="0"/>
              </a:rPr>
              <a:t>Contoh</a:t>
            </a:r>
            <a:r>
              <a:rPr lang="en-ID" sz="1600" dirty="0">
                <a:latin typeface="Source Sans Pro" panose="020B0503030403020204" pitchFamily="34" charset="0"/>
              </a:rPr>
              <a:t> Query: </a:t>
            </a:r>
            <a:r>
              <a:rPr lang="en-US" sz="1600" dirty="0">
                <a:latin typeface="Source Sans Pro" panose="020B0503030403020204" pitchFamily="34" charset="0"/>
              </a:rPr>
              <a:t>DELETE FROM </a:t>
            </a:r>
            <a:r>
              <a:rPr lang="en-US" sz="1600" dirty="0" err="1">
                <a:latin typeface="Source Sans Pro" panose="020B0503030403020204" pitchFamily="34" charset="0"/>
              </a:rPr>
              <a:t>table_name</a:t>
            </a:r>
            <a:r>
              <a:rPr lang="en-US" sz="1600" dirty="0">
                <a:latin typeface="Source Sans Pro" panose="020B0503030403020204" pitchFamily="34" charset="0"/>
              </a:rPr>
              <a:t>  WHERE </a:t>
            </a:r>
            <a:r>
              <a:rPr lang="en-US" sz="1600" dirty="0" err="1">
                <a:latin typeface="Source Sans Pro" panose="020B0503030403020204" pitchFamily="34" charset="0"/>
              </a:rPr>
              <a:t>some_column</a:t>
            </a:r>
            <a:r>
              <a:rPr lang="en-US" sz="1600" dirty="0">
                <a:latin typeface="Source Sans Pro" panose="020B0503030403020204" pitchFamily="34" charset="0"/>
              </a:rPr>
              <a:t>=</a:t>
            </a:r>
            <a:r>
              <a:rPr lang="en-US" sz="1600" dirty="0" err="1">
                <a:latin typeface="Source Sans Pro" panose="020B0503030403020204" pitchFamily="34" charset="0"/>
              </a:rPr>
              <a:t>some_value</a:t>
            </a:r>
            <a:endParaRPr lang="en-ID" sz="1600" b="0" i="0" dirty="0">
              <a:effectLst/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9756585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{F4AC312E-2A44-49E0-B472-89EFBF5977D9}tf33713516_win32</Template>
  <TotalTime>1938</TotalTime>
  <Words>494</Words>
  <Application>Microsoft Office PowerPoint</Application>
  <PresentationFormat>Widescreen</PresentationFormat>
  <Paragraphs>57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Gill Sans MT</vt:lpstr>
      <vt:lpstr>Source Sans Pro</vt:lpstr>
      <vt:lpstr>Walbaum Display</vt:lpstr>
      <vt:lpstr>3DFloatVTI</vt:lpstr>
      <vt:lpstr>CRUD MySQL di CMD</vt:lpstr>
      <vt:lpstr>Agenda</vt:lpstr>
      <vt:lpstr>Apa itu CRUD ?</vt:lpstr>
      <vt:lpstr>CREATE</vt:lpstr>
      <vt:lpstr>READ</vt:lpstr>
      <vt:lpstr>UPDATE</vt:lpstr>
      <vt:lpstr>DELETE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Variable &amp; Tipe Data</dc:title>
  <dc:creator>Arindo Wartawan</dc:creator>
  <cp:lastModifiedBy>Arindo Wartawan</cp:lastModifiedBy>
  <cp:revision>32</cp:revision>
  <dcterms:created xsi:type="dcterms:W3CDTF">2022-04-12T13:47:00Z</dcterms:created>
  <dcterms:modified xsi:type="dcterms:W3CDTF">2022-06-11T10:00:57Z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ICV">
    <vt:lpwstr>71BF1848C5E54B919769A34AFAC11777</vt:lpwstr>
  </property>
  <property fmtid="{D5CDD505-2E9C-101B-9397-08002B2CF9AE}" pid="4" name="KSOProductBuildVer">
    <vt:lpwstr>1033-11.2.0.11074</vt:lpwstr>
  </property>
</Properties>
</file>